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57" r:id="rId7"/>
    <p:sldId id="258" r:id="rId8"/>
    <p:sldId id="259" r:id="rId9"/>
    <p:sldId id="260" r:id="rId10"/>
    <p:sldId id="264" r:id="rId11"/>
    <p:sldId id="262" r:id="rId12"/>
    <p:sldId id="26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9" autoAdjust="0"/>
    <p:restoredTop sz="94249" autoAdjust="0"/>
  </p:normalViewPr>
  <p:slideViewPr>
    <p:cSldViewPr snapToGrid="0">
      <p:cViewPr>
        <p:scale>
          <a:sx n="57" d="100"/>
          <a:sy n="57" d="100"/>
        </p:scale>
        <p:origin x="77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5CAF2-4B87-2892-FFC6-D0306C21F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EB48CC-402D-C950-2B57-B0311DB02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D92F99-C37A-21C8-5935-1AA2499E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195F82-CEF9-8172-C289-5468D382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BEE246-AAA7-6851-E731-7361CEAC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090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204F0-21BA-7E19-9FB3-7C128BAF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557E60-1BA7-C547-553D-2EB4F00FF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B78F84-2A11-CB08-AA89-C92C1E421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5FD776-7D1E-4A19-55FD-6E4EFE77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3CF8DD-2EE5-3CCA-25AE-D34FE5AA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592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4B825A-4F43-91FA-E568-C2161BFB5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0106DF-6719-1439-F7E1-C8B206EA1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EB4D1-CCE4-C533-AB97-03890A7F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99DEC7-1D99-AA03-862A-34EE9C02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119D1E-06EF-8016-C7DA-4BAD803D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25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35035-2376-9502-3D09-84BB99A5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94C197-D9B3-8862-0887-47A3CE427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43B345-880A-902C-84A9-FB94121DD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7C8B0F-0E46-203D-B039-D7B78198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CA8BED-0519-C17F-CC68-1386F11E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149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CA0A4-4580-30E8-2203-245B3FA94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4C105A-F0F6-961C-52A4-64BA7AEC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0C1D41-D98C-EDB0-91FF-2A4FEDD1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196FCB-A0CD-8936-25AC-0601BF57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0415CB-3A4E-911B-B5AF-EAAA8481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664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6B915-CD53-1461-21C1-CE07416A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563FA-15C5-B1C2-5DC1-67FCCAEC5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AFD8A8F-3E1F-344B-5457-32BACFD85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73CA44-ECEB-F577-03E4-537C3167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6CFCAB-8840-A765-1B7A-56D08538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2FF383-1DCE-81F6-297F-E26DEF09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8114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2D62-9271-8E06-952B-599815FF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D62A5B-B0C7-F321-C235-B311A27EC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A36ACE-655B-E195-06B5-BF4038DDB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7D2D78-3499-66B6-1BD9-BC9153AA7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D9FAF77-58BB-613A-45F4-E44B4141CE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29D28F-E141-03CD-FCD9-3F3D5C9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C8FC71F-B6B7-2D8A-BDE5-6B053BE7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1E08282-6913-E46A-6820-92726DF6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619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1D1F2-108E-3BFD-3D14-6ADD7947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D96392-E0B8-F9EC-5312-20D69D6A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CC467F-1B88-6B01-794C-E0BE194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642C32-0604-0839-23C8-A59B1473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199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56F16E-AD45-04FF-5161-7908B4EC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0FD0A6-9CCD-E1F3-3826-3C565378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13EFF8-2369-5E3A-0AC7-D11B0C14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3711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FCEE9-E8E9-65B1-CE94-EB692C1B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A0929E-37CE-5CBD-0C46-5040240AB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508BF8-F3D4-D3F7-D9FD-7C14F5A3E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967D32-D8C8-B371-E060-907624DF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D9DC14-5DEF-5ADF-5AAE-D7D2EAEA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EEE5EF-361F-374E-B7E1-E8BD0753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831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9CDBB-D340-2757-2FDB-8497BC3F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C3E7F8-CB2A-8711-2360-333332493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BF76D3-47E0-E30F-3880-55256D781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299C87-1968-DC76-7128-E6AC4A91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8068CF-55BF-B797-B5B9-3CF108B3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CC6C94-97DA-0026-2A10-4B0362F7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230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36851-9202-2D01-C3D0-00DEC391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AD4965-062A-365D-C223-779140DCC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1CA8CB-7755-39B2-A0CA-3124131B7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227A-3FA6-4F9F-B6A6-23C4A149E2C7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B75AEB-C349-D336-DCD4-27F71799C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0625FA-8D75-7A0C-7E53-4B94DD03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55A8D-38A9-4DD3-B610-3DB0D72939C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287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5EB2E29-F0FF-F167-E0AE-8B64A02B6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2" y="0"/>
            <a:ext cx="122052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F8B1647-E67C-6AE3-5F2C-BA1D4050B0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Técnicas avançadas de algoritmos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760578-67F4-87CC-4C40-726DA0608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929447"/>
          </a:xfrm>
        </p:spPr>
        <p:txBody>
          <a:bodyPr>
            <a:normAutofit/>
          </a:bodyPr>
          <a:lstStyle/>
          <a:p>
            <a:r>
              <a:rPr lang="pt-BR" sz="32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Grupo: Alex Diego, Gabriel, Guilherme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71C3265-92CC-1D7F-7D6E-5B566ACE5DB6}"/>
              </a:ext>
            </a:extLst>
          </p:cNvPr>
          <p:cNvSpPr txBox="1">
            <a:spLocks/>
          </p:cNvSpPr>
          <p:nvPr/>
        </p:nvSpPr>
        <p:spPr>
          <a:xfrm>
            <a:off x="1524000" y="5114510"/>
            <a:ext cx="9144000" cy="929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Professora: Larissa</a:t>
            </a:r>
          </a:p>
        </p:txBody>
      </p:sp>
    </p:spTree>
    <p:extLst>
      <p:ext uri="{BB962C8B-B14F-4D97-AF65-F5344CB8AC3E}">
        <p14:creationId xmlns:p14="http://schemas.microsoft.com/office/powerpoint/2010/main" val="408269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B1691A88-60FF-8F87-92BD-F07C1187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7A71F6-E260-73BC-FD57-6D9578D9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3046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Sapo Pepe está na margem esquerda de um rio de largura D, ele precisa pular por N rochas para conseguir um item no fim da margem direita, cada pedra pode ser Big ou Small, as pedras grandes nunca afundam, diferente das pequenas que começam a afundar assim que Pepe pula em cima delas, seus tamanhos são representados por M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61466CE-E59D-3281-4158-221B5FAC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Problemática</a:t>
            </a:r>
          </a:p>
        </p:txBody>
      </p:sp>
      <p:pic>
        <p:nvPicPr>
          <p:cNvPr id="2" name="Imagem 1" descr="Uma imagem contendo Diagrama&#10;&#10;Descrição gerada automaticamente">
            <a:extLst>
              <a:ext uri="{FF2B5EF4-FFF2-40B4-BE49-F238E27FC236}">
                <a16:creationId xmlns:a16="http://schemas.microsoft.com/office/drawing/2014/main" id="{BE887007-4E01-C1AA-257D-6C9353A32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28787"/>
            <a:ext cx="1930400" cy="18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8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8E1750C-EC77-6459-090D-98464CA8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ntendo bolo&#10;&#10;Descrição gerada automaticamente">
            <a:extLst>
              <a:ext uri="{FF2B5EF4-FFF2-40B4-BE49-F238E27FC236}">
                <a16:creationId xmlns:a16="http://schemas.microsoft.com/office/drawing/2014/main" id="{8A276AA1-958B-A319-BE4B-C0981945E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62" y="3251823"/>
            <a:ext cx="3522855" cy="3336591"/>
          </a:xfrm>
          <a:prstGeom prst="rect">
            <a:avLst/>
          </a:prstGeom>
        </p:spPr>
      </p:pic>
      <p:pic>
        <p:nvPicPr>
          <p:cNvPr id="3" name="Imagem 2" descr="Uma imagem contendo bolo&#10;&#10;Descrição gerada automaticamente">
            <a:extLst>
              <a:ext uri="{FF2B5EF4-FFF2-40B4-BE49-F238E27FC236}">
                <a16:creationId xmlns:a16="http://schemas.microsoft.com/office/drawing/2014/main" id="{E35350AD-89CC-59BA-1A66-93F0AD716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470" y="3537297"/>
            <a:ext cx="3522855" cy="3336591"/>
          </a:xfrm>
          <a:prstGeom prst="rect">
            <a:avLst/>
          </a:prstGeom>
        </p:spPr>
      </p:pic>
      <p:pic>
        <p:nvPicPr>
          <p:cNvPr id="1034" name="Picture 10" descr="Big Stone PNG White Transparent And Clipart Image For Free Download -  Lovepik | 401011892">
            <a:extLst>
              <a:ext uri="{FF2B5EF4-FFF2-40B4-BE49-F238E27FC236}">
                <a16:creationId xmlns:a16="http://schemas.microsoft.com/office/drawing/2014/main" id="{A9721C0F-B585-D2D2-F61E-3551EABAC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917" y1="27083" x2="26583" y2="35750"/>
                        <a14:foregroundMark x1="26583" y1="35750" x2="33750" y2="37000"/>
                        <a14:foregroundMark x1="33750" y1="37000" x2="26833" y2="29250"/>
                        <a14:foregroundMark x1="26833" y1="29250" x2="19833" y2="28583"/>
                        <a14:foregroundMark x1="19833" y1="28583" x2="19833" y2="28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694" y="3343424"/>
            <a:ext cx="1888611" cy="188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g Stone PNG White Transparent And Clipart Image For Free Download -  Lovepik | 401011892">
            <a:extLst>
              <a:ext uri="{FF2B5EF4-FFF2-40B4-BE49-F238E27FC236}">
                <a16:creationId xmlns:a16="http://schemas.microsoft.com/office/drawing/2014/main" id="{DDDA8A4B-751B-6A83-41F3-BEE5D8726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917" y1="27083" x2="26583" y2="35750"/>
                        <a14:foregroundMark x1="26583" y1="35750" x2="33750" y2="37000"/>
                        <a14:foregroundMark x1="33750" y1="37000" x2="26833" y2="29250"/>
                        <a14:foregroundMark x1="26833" y1="29250" x2="19833" y2="28583"/>
                        <a14:foregroundMark x1="19833" y1="28583" x2="19833" y2="28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339" y="2855968"/>
            <a:ext cx="2730521" cy="27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Big Stone PNG White Transparent And Clipart Image For Free Download -  Lovepik | 401011892">
            <a:extLst>
              <a:ext uri="{FF2B5EF4-FFF2-40B4-BE49-F238E27FC236}">
                <a16:creationId xmlns:a16="http://schemas.microsoft.com/office/drawing/2014/main" id="{FB15E252-0178-6F04-F58B-FE2555CB7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917" y1="27083" x2="26583" y2="35750"/>
                        <a14:foregroundMark x1="26583" y1="35750" x2="33750" y2="37000"/>
                        <a14:foregroundMark x1="33750" y1="37000" x2="26833" y2="29250"/>
                        <a14:foregroundMark x1="26833" y1="29250" x2="19833" y2="28583"/>
                        <a14:foregroundMark x1="19833" y1="28583" x2="19833" y2="28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139" y="3276921"/>
            <a:ext cx="1888611" cy="188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339747FB-5C79-E107-1A43-922756BB1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0" y="3343424"/>
            <a:ext cx="1570227" cy="1491140"/>
          </a:xfrm>
          <a:prstGeom prst="rect">
            <a:avLst/>
          </a:prstGeom>
        </p:spPr>
      </p:pic>
      <p:pic>
        <p:nvPicPr>
          <p:cNvPr id="1036" name="Picture 12" descr="Placas de Vídeo 3090 &amp; 3090 Ti | NVIDIA GeForce">
            <a:extLst>
              <a:ext uri="{FF2B5EF4-FFF2-40B4-BE49-F238E27FC236}">
                <a16:creationId xmlns:a16="http://schemas.microsoft.com/office/drawing/2014/main" id="{FE25EFB3-3BD3-1B7C-8AF0-259437B7B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750" y="2945108"/>
            <a:ext cx="294051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309BAD0-DCE9-2144-7251-AFBD041FFF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73291" y="2246460"/>
            <a:ext cx="2193427" cy="272285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175A86D-72C1-DAB0-66AD-A9307EA65C86}"/>
              </a:ext>
            </a:extLst>
          </p:cNvPr>
          <p:cNvSpPr txBox="1"/>
          <p:nvPr/>
        </p:nvSpPr>
        <p:spPr>
          <a:xfrm>
            <a:off x="5151694" y="270933"/>
            <a:ext cx="145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 = 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1691D0-4961-8B6E-0725-E698F6D2B186}"/>
              </a:ext>
            </a:extLst>
          </p:cNvPr>
          <p:cNvSpPr txBox="1"/>
          <p:nvPr/>
        </p:nvSpPr>
        <p:spPr>
          <a:xfrm>
            <a:off x="6701637" y="270932"/>
            <a:ext cx="145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 = 3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6AE40C6-55BC-900B-ABF6-95570D534E5D}"/>
              </a:ext>
            </a:extLst>
          </p:cNvPr>
          <p:cNvSpPr txBox="1"/>
          <p:nvPr/>
        </p:nvSpPr>
        <p:spPr>
          <a:xfrm>
            <a:off x="573401" y="4969318"/>
            <a:ext cx="7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EB7567C-9FCF-20B6-337E-DF374EAE118D}"/>
              </a:ext>
            </a:extLst>
          </p:cNvPr>
          <p:cNvSpPr txBox="1"/>
          <p:nvPr/>
        </p:nvSpPr>
        <p:spPr>
          <a:xfrm>
            <a:off x="3264173" y="5263323"/>
            <a:ext cx="7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85AF762-90AB-82E9-96C1-17E78402D694}"/>
              </a:ext>
            </a:extLst>
          </p:cNvPr>
          <p:cNvSpPr txBox="1"/>
          <p:nvPr/>
        </p:nvSpPr>
        <p:spPr>
          <a:xfrm>
            <a:off x="5857904" y="4969318"/>
            <a:ext cx="7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12D43A4-8D7E-3038-53E7-E799AA5097B7}"/>
              </a:ext>
            </a:extLst>
          </p:cNvPr>
          <p:cNvSpPr txBox="1"/>
          <p:nvPr/>
        </p:nvSpPr>
        <p:spPr>
          <a:xfrm>
            <a:off x="7917349" y="4851014"/>
            <a:ext cx="7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81F4860-729A-DFF1-AFAE-DCD59494612E}"/>
              </a:ext>
            </a:extLst>
          </p:cNvPr>
          <p:cNvSpPr txBox="1"/>
          <p:nvPr/>
        </p:nvSpPr>
        <p:spPr>
          <a:xfrm>
            <a:off x="10206552" y="4559262"/>
            <a:ext cx="7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17B1B2F-E88F-10E4-CEEB-BA15FC700ADD}"/>
              </a:ext>
            </a:extLst>
          </p:cNvPr>
          <p:cNvSpPr txBox="1"/>
          <p:nvPr/>
        </p:nvSpPr>
        <p:spPr>
          <a:xfrm>
            <a:off x="99534" y="270931"/>
            <a:ext cx="389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Maior salto = 0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BE97BA8-A121-F7B4-468B-FD17E86403B2}"/>
              </a:ext>
            </a:extLst>
          </p:cNvPr>
          <p:cNvSpPr txBox="1"/>
          <p:nvPr/>
        </p:nvSpPr>
        <p:spPr>
          <a:xfrm>
            <a:off x="99533" y="-698565"/>
            <a:ext cx="389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Maior salto =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05C4C79-EB2A-EE8A-E962-7E153A03B2AB}"/>
              </a:ext>
            </a:extLst>
          </p:cNvPr>
          <p:cNvSpPr txBox="1"/>
          <p:nvPr/>
        </p:nvSpPr>
        <p:spPr>
          <a:xfrm>
            <a:off x="-3006855" y="192060"/>
            <a:ext cx="389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Maior salto = 3</a:t>
            </a:r>
          </a:p>
        </p:txBody>
      </p:sp>
    </p:spTree>
    <p:extLst>
      <p:ext uri="{BB962C8B-B14F-4D97-AF65-F5344CB8AC3E}">
        <p14:creationId xmlns:p14="http://schemas.microsoft.com/office/powerpoint/2010/main" val="57286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2.91667E-6 0.00024 C 0.00078 -0.02268 0.00013 -0.04583 0.00261 -0.06805 C 0.00339 -0.07476 0.00703 -0.07962 0.00951 -0.08495 C 0.01927 -0.10671 0.01524 -0.10162 0.02591 -0.10925 C 0.03451 -0.10601 0.04362 -0.10578 0.05183 -0.09953 C 0.05404 -0.09791 0.05352 -0.09143 0.05443 -0.0875 C 0.0612 -0.06111 0.05638 -0.08472 0.06133 -0.05833 C 0.06172 -0.05347 0.06211 -0.04861 0.06263 -0.04375 C 0.06302 -0.0412 0.06394 -0.03402 0.06407 -0.03657 C 0.06511 -0.05347 0.06459 -0.07037 0.06537 -0.0875 C 0.0655 -0.09074 0.06628 -0.09398 0.0668 -0.09699 C 0.06758 -0.10277 0.06875 -0.10833 0.06953 -0.11412 C 0.07032 -0.12013 0.0711 -0.1331 0.07357 -0.13842 C 0.07578 -0.14259 0.07904 -0.14467 0.08177 -0.14791 C 0.08907 -0.14722 0.09662 -0.1493 0.10365 -0.1456 C 0.10534 -0.14467 0.10482 -0.13263 0.10495 -0.13587 C 0.10599 -0.15439 0.10209 -0.17453 0.10625 -0.19166 C 0.10925 -0.20347 0.11849 -0.20532 0.12409 -0.21342 C 0.14701 -0.24745 0.12019 -0.21018 0.17865 -0.26203 C 0.18138 -0.26435 0.18412 -0.26643 0.18672 -0.26921 C 0.19935 -0.28217 0.1905 -0.27638 0.19909 -0.28125 C 0.20547 -0.28055 0.21198 -0.28171 0.2181 -0.27893 C 0.22318 -0.27662 0.23151 -0.26018 0.23451 -0.25462 C 0.23594 -0.24976 0.2375 -0.24513 0.23854 -0.24004 C 0.23933 -0.23703 0.23998 -0.23379 0.23998 -0.23055 C 0.23998 -0.21273 0.24401 -0.19166 0.23321 -0.18449 C 0.23151 -0.18333 0.22956 -0.18449 0.22774 -0.18449 " pathEditMode="relative" rAng="0" ptsTypes="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1.66667E-6 0.14352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74 -0.18449 L 0.42318 -0.1182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318 -0.11828 L 0.60091 -0.135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-8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091 -0.13541 L 0.73854 -0.208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363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-1.25E-6 0.00023 C -0.00417 -0.0074 -0.0069 -0.01852 -0.01237 -0.02199 C -0.01471 -0.02361 -0.01172 -0.00903 -0.01419 -0.00949 C -0.01732 -0.01018 -0.01771 -0.01898 -0.01953 -0.02361 C -0.02969 0.0081 -0.0138 -0.03287 -0.03099 -0.02523 C -0.03489 -0.02338 -0.03502 -0.01273 -0.03711 -0.00648 C -0.03854 -0.0074 -0.04062 -0.00717 -0.04154 -0.00949 C -0.04674 -0.02222 -0.0414 -0.03588 -0.04765 -0.00787 C -0.04857 -0.00949 -0.05495 -0.02129 -0.05651 -0.02199 C -0.05755 -0.02245 -0.05833 -0.0199 -0.05911 -0.01898 C -0.06002 -0.0199 -0.06081 -0.02129 -0.06185 -0.02199 C -0.06289 -0.02291 -0.06484 -0.02176 -0.06536 -0.02361 C -0.07005 -0.04074 -0.07279 -0.05926 -0.07682 -0.07685 C -0.07864 -0.08495 -0.08034 -0.09328 -0.08294 -0.10046 C -0.08893 -0.11643 -0.09505 -0.13217 -0.10234 -0.14583 C -0.10989 -0.15995 -0.12044 -0.16828 -0.12708 -0.18356 C -0.12917 -0.18819 -0.13125 -0.19282 -0.13333 -0.19768 C -0.13385 -0.19907 -0.13411 -0.20139 -0.13502 -0.20231 C -0.14948 -0.21666 -0.16432 -0.22986 -0.17917 -0.24305 C -0.18294 -0.24653 -0.18659 -0.25069 -0.19062 -0.25254 C -0.20547 -0.25903 -0.23568 -0.26828 -0.23568 -0.26805 C -0.23737 -0.26967 -0.23906 -0.27176 -0.24088 -0.27291 C -0.25156 -0.28009 -0.26315 -0.28171 -0.27448 -0.28379 C -0.28411 -0.28565 -0.32526 -0.28703 -0.32643 -0.28703 C -0.37096 -0.29259 -0.35794 -0.29166 -0.44388 -0.28703 C -0.44805 -0.2868 -0.45195 -0.28287 -0.45612 -0.2824 C -0.46823 -0.28078 -0.48034 -0.28125 -0.49232 -0.28078 C -0.49622 -0.27963 -0.50013 -0.27963 -0.50377 -0.27754 C -0.51107 -0.27338 -0.51823 -0.26805 -0.525 -0.26203 C -0.53346 -0.25416 -0.55078 -0.2162 -0.55234 -0.21342 C -0.56055 -0.16597 -0.55625 -0.18565 -0.5638 -0.1537 C -0.56419 -0.14699 -0.56497 -0.12546 -0.5664 -0.11921 C -0.56758 -0.11435 -0.57005 -0.11088 -0.57174 -0.10671 C -0.57239 -0.10509 -0.57344 -0.10208 -0.57344 -0.10185 " pathEditMode="relative" rAng="0" ptsTypes="AAAAAAAAAAAAAAAAAAAAAAAAAAAAAAAAAAA">
                                      <p:cBhvr>
                                        <p:cTn id="4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72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38778E-17 L 0.25469 0.00903 " pathEditMode="relative" rAng="0" ptsTypes="AA">
                                      <p:cBhvr>
                                        <p:cTn id="54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34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237 -0.11436 L -0.7901 0.0701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3" grpId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A2B32199-633D-2CA1-7A1A-3E8F43E7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FE2499-BC75-A047-723E-CA38F6722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65842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Anteriormente, foi possível perceber que utilizando a estratégia gulosa, o maior salto dado pelo sapo foi de 3, pois apenas foram tomadas decisões de salto que pareciam benéficas a curto prazo, mas e se otimizássemos o código para longo prazo?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BD19F60-7604-A7F4-9AB2-DA964E6556B8}"/>
              </a:ext>
            </a:extLst>
          </p:cNvPr>
          <p:cNvSpPr txBox="1">
            <a:spLocks/>
          </p:cNvSpPr>
          <p:nvPr/>
        </p:nvSpPr>
        <p:spPr>
          <a:xfrm>
            <a:off x="838200" y="4484159"/>
            <a:ext cx="10515600" cy="1865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Ao invés de sempre pular em pedras pequenas, agora o sapo ira pular em 1 pedra pequena e ignorar a próxima</a:t>
            </a:r>
          </a:p>
        </p:txBody>
      </p:sp>
    </p:spTree>
    <p:extLst>
      <p:ext uri="{BB962C8B-B14F-4D97-AF65-F5344CB8AC3E}">
        <p14:creationId xmlns:p14="http://schemas.microsoft.com/office/powerpoint/2010/main" val="272904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CDDA40-2B10-E431-5F4B-7C8CF305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Uma imagem contendo bolo&#10;&#10;Descrição gerada automaticamente">
            <a:extLst>
              <a:ext uri="{FF2B5EF4-FFF2-40B4-BE49-F238E27FC236}">
                <a16:creationId xmlns:a16="http://schemas.microsoft.com/office/drawing/2014/main" id="{8C2FDC8C-3488-875C-C92D-4CFDEAB4E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62" y="3251823"/>
            <a:ext cx="3522855" cy="3336591"/>
          </a:xfrm>
          <a:prstGeom prst="rect">
            <a:avLst/>
          </a:prstGeom>
        </p:spPr>
      </p:pic>
      <p:pic>
        <p:nvPicPr>
          <p:cNvPr id="20" name="Imagem 19" descr="Uma imagem contendo bolo&#10;&#10;Descrição gerada automaticamente">
            <a:extLst>
              <a:ext uri="{FF2B5EF4-FFF2-40B4-BE49-F238E27FC236}">
                <a16:creationId xmlns:a16="http://schemas.microsoft.com/office/drawing/2014/main" id="{CC27B6CC-3B14-3564-5185-8CEE6F219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470" y="3537297"/>
            <a:ext cx="3522855" cy="3336591"/>
          </a:xfrm>
          <a:prstGeom prst="rect">
            <a:avLst/>
          </a:prstGeom>
        </p:spPr>
      </p:pic>
      <p:pic>
        <p:nvPicPr>
          <p:cNvPr id="4" name="Picture 10" descr="Big Stone PNG White Transparent And Clipart Image For Free Download -  Lovepik | 401011892">
            <a:extLst>
              <a:ext uri="{FF2B5EF4-FFF2-40B4-BE49-F238E27FC236}">
                <a16:creationId xmlns:a16="http://schemas.microsoft.com/office/drawing/2014/main" id="{94F1C914-3694-170F-1B1F-61355F82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917" y1="27083" x2="26583" y2="35750"/>
                        <a14:foregroundMark x1="26583" y1="35750" x2="33750" y2="37000"/>
                        <a14:foregroundMark x1="33750" y1="37000" x2="26833" y2="29250"/>
                        <a14:foregroundMark x1="26833" y1="29250" x2="19833" y2="28583"/>
                        <a14:foregroundMark x1="19833" y1="28583" x2="19833" y2="28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694" y="3343424"/>
            <a:ext cx="1888611" cy="188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ig Stone PNG White Transparent And Clipart Image For Free Download -  Lovepik | 401011892">
            <a:extLst>
              <a:ext uri="{FF2B5EF4-FFF2-40B4-BE49-F238E27FC236}">
                <a16:creationId xmlns:a16="http://schemas.microsoft.com/office/drawing/2014/main" id="{3B24739D-4688-83C3-1BDE-B0C26BE17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917" y1="27083" x2="26583" y2="35750"/>
                        <a14:foregroundMark x1="26583" y1="35750" x2="33750" y2="37000"/>
                        <a14:foregroundMark x1="33750" y1="37000" x2="26833" y2="29250"/>
                        <a14:foregroundMark x1="26833" y1="29250" x2="19833" y2="28583"/>
                        <a14:foregroundMark x1="19833" y1="28583" x2="19833" y2="28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339" y="2855968"/>
            <a:ext cx="2730521" cy="27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ig Stone PNG White Transparent And Clipart Image For Free Download -  Lovepik | 401011892">
            <a:extLst>
              <a:ext uri="{FF2B5EF4-FFF2-40B4-BE49-F238E27FC236}">
                <a16:creationId xmlns:a16="http://schemas.microsoft.com/office/drawing/2014/main" id="{C1836E0F-8D20-BD79-AF71-18ACF9577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917" y1="27083" x2="26583" y2="35750"/>
                        <a14:foregroundMark x1="26583" y1="35750" x2="33750" y2="37000"/>
                        <a14:foregroundMark x1="33750" y1="37000" x2="26833" y2="29250"/>
                        <a14:foregroundMark x1="26833" y1="29250" x2="19833" y2="28583"/>
                        <a14:foregroundMark x1="19833" y1="28583" x2="19833" y2="28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139" y="3276921"/>
            <a:ext cx="1888611" cy="188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A7B2549B-7BAC-F2D1-E60F-23B285BB2D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0" y="3343424"/>
            <a:ext cx="1570227" cy="1491140"/>
          </a:xfrm>
          <a:prstGeom prst="rect">
            <a:avLst/>
          </a:prstGeom>
        </p:spPr>
      </p:pic>
      <p:pic>
        <p:nvPicPr>
          <p:cNvPr id="8" name="Picture 12" descr="Placas de Vídeo 3090 &amp; 3090 Ti | NVIDIA GeForce">
            <a:extLst>
              <a:ext uri="{FF2B5EF4-FFF2-40B4-BE49-F238E27FC236}">
                <a16:creationId xmlns:a16="http://schemas.microsoft.com/office/drawing/2014/main" id="{8482B233-F86D-29E8-A950-15296D347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750" y="2945108"/>
            <a:ext cx="294051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F01D21D-E8E8-F995-D8AF-0557039263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73291" y="2246460"/>
            <a:ext cx="2193427" cy="272285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7F31D74-5CA2-4CB6-1E71-59B89E986E4B}"/>
              </a:ext>
            </a:extLst>
          </p:cNvPr>
          <p:cNvSpPr txBox="1"/>
          <p:nvPr/>
        </p:nvSpPr>
        <p:spPr>
          <a:xfrm>
            <a:off x="5151694" y="270933"/>
            <a:ext cx="145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 = 4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4879A14-1B8B-42C0-067A-E10ACD90EB0F}"/>
              </a:ext>
            </a:extLst>
          </p:cNvPr>
          <p:cNvSpPr txBox="1"/>
          <p:nvPr/>
        </p:nvSpPr>
        <p:spPr>
          <a:xfrm>
            <a:off x="6701637" y="270932"/>
            <a:ext cx="145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 = 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2EC0EA-FB18-11AF-913C-44B1A03320D3}"/>
              </a:ext>
            </a:extLst>
          </p:cNvPr>
          <p:cNvSpPr txBox="1"/>
          <p:nvPr/>
        </p:nvSpPr>
        <p:spPr>
          <a:xfrm>
            <a:off x="573401" y="4969318"/>
            <a:ext cx="7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BC9D7C-7A5A-E668-ABC7-1D0204BB487C}"/>
              </a:ext>
            </a:extLst>
          </p:cNvPr>
          <p:cNvSpPr txBox="1"/>
          <p:nvPr/>
        </p:nvSpPr>
        <p:spPr>
          <a:xfrm>
            <a:off x="3264173" y="5263323"/>
            <a:ext cx="7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36E5581-9009-8BBF-9AF9-B02237FD2A81}"/>
              </a:ext>
            </a:extLst>
          </p:cNvPr>
          <p:cNvSpPr txBox="1"/>
          <p:nvPr/>
        </p:nvSpPr>
        <p:spPr>
          <a:xfrm>
            <a:off x="5857904" y="4969318"/>
            <a:ext cx="7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6AF1DC4-7319-5C5F-A711-935455D543E2}"/>
              </a:ext>
            </a:extLst>
          </p:cNvPr>
          <p:cNvSpPr txBox="1"/>
          <p:nvPr/>
        </p:nvSpPr>
        <p:spPr>
          <a:xfrm>
            <a:off x="7917349" y="4851014"/>
            <a:ext cx="7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A5E2A2-780C-1F19-0A5C-33340283B397}"/>
              </a:ext>
            </a:extLst>
          </p:cNvPr>
          <p:cNvSpPr txBox="1"/>
          <p:nvPr/>
        </p:nvSpPr>
        <p:spPr>
          <a:xfrm>
            <a:off x="10206552" y="4559262"/>
            <a:ext cx="7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90FFC5F-EBAF-0600-BF6F-1B6D9A00CBCC}"/>
              </a:ext>
            </a:extLst>
          </p:cNvPr>
          <p:cNvSpPr txBox="1"/>
          <p:nvPr/>
        </p:nvSpPr>
        <p:spPr>
          <a:xfrm>
            <a:off x="99534" y="270931"/>
            <a:ext cx="389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Maior salto = 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7EB0B90-95F4-8DA9-3535-83A6B0EC25CB}"/>
              </a:ext>
            </a:extLst>
          </p:cNvPr>
          <p:cNvSpPr txBox="1"/>
          <p:nvPr/>
        </p:nvSpPr>
        <p:spPr>
          <a:xfrm>
            <a:off x="99533" y="-698565"/>
            <a:ext cx="389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Maior salto = 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46394D4-2794-ACA5-87E7-444F43BA4524}"/>
              </a:ext>
            </a:extLst>
          </p:cNvPr>
          <p:cNvSpPr txBox="1"/>
          <p:nvPr/>
        </p:nvSpPr>
        <p:spPr>
          <a:xfrm>
            <a:off x="-3006855" y="192060"/>
            <a:ext cx="389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Maior salto = 2</a:t>
            </a:r>
          </a:p>
        </p:txBody>
      </p:sp>
    </p:spTree>
    <p:extLst>
      <p:ext uri="{BB962C8B-B14F-4D97-AF65-F5344CB8AC3E}">
        <p14:creationId xmlns:p14="http://schemas.microsoft.com/office/powerpoint/2010/main" val="283195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2.91667E-6 0.00024 C 0.00078 -0.02268 0.00013 -0.04583 0.00261 -0.06805 C 0.00339 -0.07476 0.00703 -0.07962 0.00951 -0.08495 C 0.01927 -0.10671 0.01524 -0.10162 0.02591 -0.10925 C 0.03451 -0.10601 0.04362 -0.10578 0.05183 -0.09953 C 0.05404 -0.09791 0.05352 -0.09143 0.05443 -0.0875 C 0.0612 -0.06111 0.05638 -0.08472 0.06133 -0.05833 C 0.06172 -0.05347 0.06211 -0.04861 0.06263 -0.04375 C 0.06302 -0.0412 0.06394 -0.03402 0.06407 -0.03657 C 0.06511 -0.05347 0.06459 -0.07037 0.06537 -0.0875 C 0.0655 -0.09074 0.06628 -0.09398 0.0668 -0.09699 C 0.06758 -0.10277 0.06875 -0.10833 0.06953 -0.11412 C 0.07032 -0.12013 0.0711 -0.1331 0.07357 -0.13842 C 0.07578 -0.14259 0.07904 -0.14467 0.08177 -0.14791 C 0.08907 -0.14722 0.09662 -0.1493 0.10365 -0.1456 C 0.10534 -0.14467 0.10482 -0.13263 0.10495 -0.13587 C 0.10599 -0.15439 0.10209 -0.17453 0.10625 -0.19166 C 0.10925 -0.20347 0.11849 -0.20532 0.12409 -0.21342 C 0.14701 -0.24745 0.12019 -0.21018 0.17865 -0.26203 C 0.18138 -0.26435 0.18412 -0.26643 0.18672 -0.26921 C 0.19935 -0.28217 0.1905 -0.27638 0.19909 -0.28125 C 0.20547 -0.28055 0.21198 -0.28171 0.2181 -0.27893 C 0.22318 -0.27662 0.23151 -0.26018 0.23451 -0.25462 C 0.23594 -0.24976 0.2375 -0.24513 0.23854 -0.24004 C 0.23933 -0.23703 0.23998 -0.23379 0.23998 -0.23055 C 0.23998 -0.21273 0.24401 -0.19166 0.23321 -0.18449 C 0.23151 -0.18333 0.22956 -0.18449 0.22774 -0.18449 " pathEditMode="relative" rAng="0" ptsTypes="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1.66667E-6 0.14352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74 -0.18449 L 0.60091 -0.1354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62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38778E-17 L 0.25469 0.00903 " pathEditMode="relative" rAng="0" ptsTypes="AA">
                                      <p:cBhvr>
                                        <p:cTn id="22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34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091 -0.13541 L 0.73854 -0.20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3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38778E-17 L -1.25E-6 0.00023 C -0.00299 -0.00741 -0.00482 -0.01852 -0.0082 -0.02199 C -0.00989 -0.02361 -0.00794 -0.00903 -0.0095 -0.00949 C -0.01146 -0.01019 -0.01172 -0.01898 -0.01289 -0.02361 C -0.01953 0.0081 -0.00924 -0.03287 -0.02057 -0.02523 C -0.02305 -0.02338 -0.02305 -0.01273 -0.02448 -0.00648 C -0.02552 -0.00741 -0.02669 -0.00718 -0.02747 -0.00949 C -0.03073 -0.02222 -0.02721 -0.03588 -0.03138 -0.00787 C -0.0319 -0.00949 -0.0362 -0.0213 -0.03711 -0.02199 C -0.03789 -0.02245 -0.03841 -0.01991 -0.0388 -0.01898 C -0.03958 -0.01991 -0.0401 -0.0213 -0.04088 -0.02199 C -0.04127 -0.02292 -0.04258 -0.02176 -0.0431 -0.02361 C -0.04596 -0.04074 -0.04805 -0.05926 -0.05052 -0.07685 C -0.05169 -0.08495 -0.05299 -0.09329 -0.05443 -0.10046 C -0.05833 -0.11644 -0.06263 -0.13218 -0.06732 -0.14583 C -0.07226 -0.15995 -0.07917 -0.16829 -0.08359 -0.18356 C -0.08476 -0.18819 -0.08633 -0.19282 -0.0875 -0.19769 C -0.08802 -0.19907 -0.08802 -0.20139 -0.0888 -0.20231 C -0.09818 -0.21667 -0.10781 -0.22986 -0.11771 -0.24306 C -0.12018 -0.24653 -0.12239 -0.25069 -0.12513 -0.25255 C -0.13476 -0.25903 -0.15469 -0.26829 -0.15469 -0.26806 C -0.15573 -0.26968 -0.1569 -0.27176 -0.15794 -0.27292 C -0.1651 -0.28009 -0.17252 -0.28171 -0.18021 -0.2838 C -0.18633 -0.28565 -0.21328 -0.28704 -0.21406 -0.28704 C -0.24323 -0.29259 -0.23476 -0.29167 -0.29114 -0.28704 C -0.29388 -0.28681 -0.29635 -0.28287 -0.29896 -0.28241 C -0.3069 -0.28079 -0.3151 -0.28125 -0.32279 -0.28079 C -0.32539 -0.27963 -0.32786 -0.27963 -0.33034 -0.27755 C -0.33502 -0.27338 -0.33971 -0.26806 -0.34427 -0.26204 C -0.34961 -0.25417 -0.36107 -0.2162 -0.36224 -0.21343 C -0.36745 -0.16597 -0.36471 -0.18565 -0.36966 -0.1537 C -0.36992 -0.14699 -0.37044 -0.12546 -0.37135 -0.11921 C -0.37213 -0.11435 -0.37383 -0.11088 -0.37487 -0.10671 C -0.37539 -0.10509 -0.37578 -0.10208 -0.37578 -0.10185 " pathEditMode="relative" rAng="0" ptsTypes="AAAAAAAAAAAAAAAAAAAAAAAAAAAAAAAAA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9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78 -0.10185 L -0.56237 -0.1143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9" y="-145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237 -0.11436 L -0.7901 0.0701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B7011A9F-F834-CD46-54B8-8ECCACBF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E0F48DE0-89D7-6C74-6BD7-5AFAA9FB3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037"/>
            <a:ext cx="5715000" cy="3209925"/>
          </a:xfrm>
          <a:prstGeom prst="rect">
            <a:avLst/>
          </a:prstGeom>
        </p:spPr>
      </p:pic>
      <p:pic>
        <p:nvPicPr>
          <p:cNvPr id="11" name="Imagem 10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FECC46B1-4BA9-C159-63FB-77CB530A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1824036"/>
            <a:ext cx="5715000" cy="3209925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6E07245-7400-8BC9-40D8-75162C61C8B2}"/>
              </a:ext>
            </a:extLst>
          </p:cNvPr>
          <p:cNvSpPr txBox="1">
            <a:spLocks/>
          </p:cNvSpPr>
          <p:nvPr/>
        </p:nvSpPr>
        <p:spPr>
          <a:xfrm>
            <a:off x="838201" y="255059"/>
            <a:ext cx="10515600" cy="1865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 fossem utilizadas várias pedras, a primeira versão do algoritmo guloso seria bastante custosa, diferente da segunda versão que pensa a longo prazo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333CE125-D4B9-B8A7-0BE3-C0E12E39AAB2}"/>
              </a:ext>
            </a:extLst>
          </p:cNvPr>
          <p:cNvSpPr txBox="1">
            <a:spLocks/>
          </p:cNvSpPr>
          <p:nvPr/>
        </p:nvSpPr>
        <p:spPr>
          <a:xfrm>
            <a:off x="1271587" y="5316005"/>
            <a:ext cx="3171825" cy="5640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Versão 1 curto prazo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1EBE11CF-772D-1F46-BBDF-2173168D9910}"/>
              </a:ext>
            </a:extLst>
          </p:cNvPr>
          <p:cNvSpPr txBox="1">
            <a:spLocks/>
          </p:cNvSpPr>
          <p:nvPr/>
        </p:nvSpPr>
        <p:spPr>
          <a:xfrm>
            <a:off x="7577140" y="5221809"/>
            <a:ext cx="3514724" cy="56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Versão 2 longo prazo</a:t>
            </a:r>
          </a:p>
        </p:txBody>
      </p:sp>
    </p:spTree>
    <p:extLst>
      <p:ext uri="{BB962C8B-B14F-4D97-AF65-F5344CB8AC3E}">
        <p14:creationId xmlns:p14="http://schemas.microsoft.com/office/powerpoint/2010/main" val="358838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2556CE32-7CE2-BF5B-E518-81A578DB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10E320-B609-EBFC-043D-546546C8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Em qual estratégia gulosa essa solução se encaixa?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E1FB8C-F082-8970-3DDD-023FE8F8C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3" y="4292627"/>
            <a:ext cx="4915500" cy="753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4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Coloração de grafos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E4924FC-A539-656D-3C91-02F24B3AA2DE}"/>
              </a:ext>
            </a:extLst>
          </p:cNvPr>
          <p:cNvGrpSpPr/>
          <p:nvPr/>
        </p:nvGrpSpPr>
        <p:grpSpPr>
          <a:xfrm>
            <a:off x="838200" y="2771910"/>
            <a:ext cx="9823983" cy="936063"/>
            <a:chOff x="838200" y="2771910"/>
            <a:chExt cx="9823983" cy="936063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C61B940-FDFE-EA22-2640-17008255B41D}"/>
                </a:ext>
              </a:extLst>
            </p:cNvPr>
            <p:cNvSpPr/>
            <p:nvPr/>
          </p:nvSpPr>
          <p:spPr>
            <a:xfrm>
              <a:off x="838200" y="2772054"/>
              <a:ext cx="920923" cy="935919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EAAF206-91D6-4BFC-C125-789B209785B7}"/>
                </a:ext>
              </a:extLst>
            </p:cNvPr>
            <p:cNvSpPr/>
            <p:nvPr/>
          </p:nvSpPr>
          <p:spPr>
            <a:xfrm>
              <a:off x="1986823" y="3028738"/>
              <a:ext cx="512199" cy="509135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6B52640-A62B-B63E-2D6C-5D9B1D3AB353}"/>
                </a:ext>
              </a:extLst>
            </p:cNvPr>
            <p:cNvSpPr/>
            <p:nvPr/>
          </p:nvSpPr>
          <p:spPr>
            <a:xfrm>
              <a:off x="2715649" y="3028737"/>
              <a:ext cx="512199" cy="509135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0C8AB0F-C17C-4C46-C392-D278419DA47D}"/>
                </a:ext>
              </a:extLst>
            </p:cNvPr>
            <p:cNvSpPr/>
            <p:nvPr/>
          </p:nvSpPr>
          <p:spPr>
            <a:xfrm>
              <a:off x="3455548" y="3028737"/>
              <a:ext cx="512199" cy="509135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675CDBA-D0FE-4D6E-E6CE-2B813E247A10}"/>
                </a:ext>
              </a:extLst>
            </p:cNvPr>
            <p:cNvSpPr/>
            <p:nvPr/>
          </p:nvSpPr>
          <p:spPr>
            <a:xfrm>
              <a:off x="4197721" y="3028737"/>
              <a:ext cx="512199" cy="509135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11B02E55-747C-4BB6-0BBA-CB2C1385B03E}"/>
                </a:ext>
              </a:extLst>
            </p:cNvPr>
            <p:cNvSpPr/>
            <p:nvPr/>
          </p:nvSpPr>
          <p:spPr>
            <a:xfrm>
              <a:off x="4924273" y="3028737"/>
              <a:ext cx="512199" cy="509135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DDD2200-2818-1FFE-64AE-D8B8AF9DBA52}"/>
                </a:ext>
              </a:extLst>
            </p:cNvPr>
            <p:cNvSpPr/>
            <p:nvPr/>
          </p:nvSpPr>
          <p:spPr>
            <a:xfrm>
              <a:off x="5650825" y="3028737"/>
              <a:ext cx="512199" cy="509135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FF7A178-8A44-A847-5CE0-7EAD8F5546B0}"/>
                </a:ext>
              </a:extLst>
            </p:cNvPr>
            <p:cNvSpPr/>
            <p:nvPr/>
          </p:nvSpPr>
          <p:spPr>
            <a:xfrm>
              <a:off x="6394042" y="2771911"/>
              <a:ext cx="920923" cy="935919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EDFB2179-617E-2059-B647-C067B005BD7A}"/>
                </a:ext>
              </a:extLst>
            </p:cNvPr>
            <p:cNvSpPr/>
            <p:nvPr/>
          </p:nvSpPr>
          <p:spPr>
            <a:xfrm>
              <a:off x="7537184" y="3028736"/>
              <a:ext cx="512199" cy="509135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FF5B4EFC-868D-D55C-6757-199575087BE5}"/>
                </a:ext>
              </a:extLst>
            </p:cNvPr>
            <p:cNvSpPr/>
            <p:nvPr/>
          </p:nvSpPr>
          <p:spPr>
            <a:xfrm>
              <a:off x="8271602" y="3028736"/>
              <a:ext cx="512199" cy="509135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0CB94F66-A7CC-E062-9867-439349D9BC99}"/>
                </a:ext>
              </a:extLst>
            </p:cNvPr>
            <p:cNvSpPr/>
            <p:nvPr/>
          </p:nvSpPr>
          <p:spPr>
            <a:xfrm>
              <a:off x="9008996" y="3028736"/>
              <a:ext cx="512199" cy="509135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D5A5340-342C-5E87-F9FB-708608775348}"/>
                </a:ext>
              </a:extLst>
            </p:cNvPr>
            <p:cNvSpPr/>
            <p:nvPr/>
          </p:nvSpPr>
          <p:spPr>
            <a:xfrm>
              <a:off x="9741260" y="2771910"/>
              <a:ext cx="920923" cy="935919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1495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9621868-B607-8440-4C1C-0EF0452D7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BAA4779-2606-2E85-D30E-299C178FB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05601" y="550010"/>
            <a:ext cx="7505601" cy="179552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772B2-A69D-CD16-E698-D1E8497B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Qual seria o passo a passo para usar essa solução em um código?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56A36B-5460-4975-B7B4-9CC6930D5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9" y="2345531"/>
            <a:ext cx="6477002" cy="21669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FB20B57-6DE8-5E53-DE48-7B4E5CBFE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36437" y="2345531"/>
            <a:ext cx="7836437" cy="26892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BF67C3B-5106-A369-84B8-72C0AF7AD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212580" y="5034743"/>
            <a:ext cx="8212580" cy="113071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AC1F4D1-5836-D1C7-2943-63E96D338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7999"/>
            <a:ext cx="8624455" cy="200350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ABDEA9-2A10-AB56-801B-6540988C82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861502"/>
            <a:ext cx="8673144" cy="27803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67CCF52-1095-1D49-E18B-CA83ACDCF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0" y="2185187"/>
            <a:ext cx="11934254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7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80781 0.2891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82135 -0.0379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8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0.83672 -0.3164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36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0.14635 -0.646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3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1444 -0.9946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-4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98945 -0.025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79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367D010-34EE-51EE-A85B-60827351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4B19EF5-1B5F-1A7C-A492-92EA3CDB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Obrigado por sua atenção (:</a:t>
            </a:r>
          </a:p>
        </p:txBody>
      </p:sp>
    </p:spTree>
    <p:extLst>
      <p:ext uri="{BB962C8B-B14F-4D97-AF65-F5344CB8AC3E}">
        <p14:creationId xmlns:p14="http://schemas.microsoft.com/office/powerpoint/2010/main" val="3986105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1FFB6F0355254D85A299BA1812DC9A" ma:contentTypeVersion="3" ma:contentTypeDescription="Create a new document." ma:contentTypeScope="" ma:versionID="5eff9ad1280f060fe3ecef46ba35dc0a">
  <xsd:schema xmlns:xsd="http://www.w3.org/2001/XMLSchema" xmlns:xs="http://www.w3.org/2001/XMLSchema" xmlns:p="http://schemas.microsoft.com/office/2006/metadata/properties" xmlns:ns3="8c32c6a8-f038-45cd-8d6c-1dd79f53f744" targetNamespace="http://schemas.microsoft.com/office/2006/metadata/properties" ma:root="true" ma:fieldsID="987f102d3e8409d39308b4b96c211d47" ns3:_="">
    <xsd:import namespace="8c32c6a8-f038-45cd-8d6c-1dd79f53f74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32c6a8-f038-45cd-8d6c-1dd79f53f7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3A0068-E72D-4A8B-8963-964A94260E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FCF529-7E5D-49A8-91FD-3F6F27AAD1FC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8c32c6a8-f038-45cd-8d6c-1dd79f53f744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4570D86-7BB8-4B1B-82E0-30B695E836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32c6a8-f038-45cd-8d6c-1dd79f53f7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257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Técnicas avançadas de algoritmos</vt:lpstr>
      <vt:lpstr>Problemática</vt:lpstr>
      <vt:lpstr>Apresentação do PowerPoint</vt:lpstr>
      <vt:lpstr>Apresentação do PowerPoint</vt:lpstr>
      <vt:lpstr>Apresentação do PowerPoint</vt:lpstr>
      <vt:lpstr>Apresentação do PowerPoint</vt:lpstr>
      <vt:lpstr>Em qual estratégia gulosa essa solução se encaixa?</vt:lpstr>
      <vt:lpstr>Qual seria o passo a passo para usar essa solução em um código?</vt:lpstr>
      <vt:lpstr>Obrigado por sua atenção (: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Tecnicas avançadas de algoritimos</dc:title>
  <dc:creator>diego marques</dc:creator>
  <cp:lastModifiedBy>diego marques</cp:lastModifiedBy>
  <cp:revision>4</cp:revision>
  <dcterms:created xsi:type="dcterms:W3CDTF">2023-11-19T19:59:14Z</dcterms:created>
  <dcterms:modified xsi:type="dcterms:W3CDTF">2023-11-20T18:24:25Z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2023-11-19T20:20:47Z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e02bbb7a-de96-47ee-abd1-b41b85a0f169</vt:lpwstr>
  </property>
  <property fmtid="{D5CDD505-2E9C-101B-9397-08002B2CF9AE}" pid="7" name="MSIP_Label_defa4170-0d19-0005-0004-bc88714345d2_ActionId">
    <vt:lpwstr>7c92d7c0-2f09-46ea-8b86-4a8e96810b97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0x010100AC1FFB6F0355254D85A299BA1812DC9A</vt:lpwstr>
  </property>
</Properties>
</file>